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67" r:id="rId9"/>
    <p:sldId id="268" r:id="rId10"/>
    <p:sldId id="271" r:id="rId11"/>
    <p:sldId id="269" r:id="rId12"/>
    <p:sldId id="270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71" autoAdjust="0"/>
  </p:normalViewPr>
  <p:slideViewPr>
    <p:cSldViewPr>
      <p:cViewPr varScale="1">
        <p:scale>
          <a:sx n="58" d="100"/>
          <a:sy n="58" d="100"/>
        </p:scale>
        <p:origin x="-17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A6293-1532-4BDA-B632-5DDC014B0BEF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BC7EC-DAED-4592-920E-5642E8703C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185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6B4E2-C016-48D1-BF78-1F14D2CDE4F9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97310-9A1A-42A4-9CC0-12395E72F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58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lymp.apkpro.ru/mm/mpp/files/tr2018gb.pdf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olymp.apkpro.ru/mm/mpp/files/r2016gb.zip" TargetMode="External"/><Relationship Id="rId4" Type="http://schemas.openxmlformats.org/officeDocument/2006/relationships/hyperlink" Target="http://olymp.apkpro.ru/mm/od/files/mr2017.pdf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238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РТ №под-1909/17 от 28.11.2017 г.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«О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проведении заключительного этапа республиканских олимпиад школьников по предметам математика, физика, химия, английскому языку, географии, русскому языку «Путь к Олимпу» среди обучающихся 6-11-х классов общеобразовательных организаций в Республике Татарстан в 2017/2018 учебном году»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2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184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61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09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47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876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397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239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613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r>
              <a:rPr lang="ru-RU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Методический сайт всероссийской олимпиады школьников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Требования к проведению регионального этапа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ВсОШ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2017/18 год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Методические рекомендации организаторам регионального этапа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ВсОШ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2016/17 год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Задачи 2016 года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54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7310-9A1A-42A4-9CC0-12395E72F54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15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73E38DE-54C3-4AF3-97E1-9E6EB2D0E533}" type="datetimeFigureOut">
              <a:rPr lang="ru-RU" smtClean="0"/>
              <a:t>16.12.2017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F641788-BE5D-454C-8364-4994B68F938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ljona.Svistunova@tatar.ru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lymp.apkpro.ru/mm/mpp/gb.php" TargetMode="External"/><Relationship Id="rId5" Type="http://schemas.openxmlformats.org/officeDocument/2006/relationships/hyperlink" Target="http://olymp.apkpro.ru/mm/mpp/mat.php" TargetMode="External"/><Relationship Id="rId4" Type="http://schemas.openxmlformats.org/officeDocument/2006/relationships/hyperlink" Target="http://olymp.apkpro.ru/mm/mpp/fiz.ph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jona.Svistunova@tatar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09601"/>
            <a:ext cx="8208912" cy="3323455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Заключительный этап республиканской олимпиады школьников по предметам математика, физика, химия, английский язык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«Путь к Олимпу»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среди обучающихся 6-11 классов в 2017/2018 учебном году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7772400" cy="1644352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Свистунова А.М.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методист по учебным  дисциплинам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</a:p>
          <a:p>
            <a:pPr algn="l"/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Декабрь,2017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3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720080"/>
          </a:xfrm>
        </p:spPr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РТ №под-1909/17 от 28.11.2017 г.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9" t="9403" r="14376" b="3760"/>
          <a:stretch/>
        </p:blipFill>
        <p:spPr bwMode="auto">
          <a:xfrm>
            <a:off x="780097" y="1268760"/>
            <a:ext cx="7288832" cy="4877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1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График проведения и состав участников заключительного этапа республиканской олимпиады «Путь к Олимпу»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708915"/>
              </p:ext>
            </p:extLst>
          </p:nvPr>
        </p:nvGraphicFramePr>
        <p:xfrm>
          <a:off x="611560" y="2492896"/>
          <a:ext cx="8229600" cy="2123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42392"/>
                <a:gridCol w="2232248"/>
                <a:gridCol w="349756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Дата проведения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Состав участников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Химия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04.01-</a:t>
                      </a:r>
                      <a:r>
                        <a:rPr lang="ru-RU" baseline="0" dirty="0" smtClean="0"/>
                        <a:t> 06.01.2018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8-11 класс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Физика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06.01-08.01.2018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7-11 класс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Математика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08.01-10.01.2018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6-11 класс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Английский язык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12.01-14.01.2018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6-11 класс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013176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 smtClean="0"/>
              <a:t>Место проведения Олимпиады:</a:t>
            </a:r>
          </a:p>
          <a:p>
            <a:r>
              <a:rPr lang="ru-RU" dirty="0" smtClean="0"/>
              <a:t> ГАОУ «Республиканский </a:t>
            </a:r>
            <a:r>
              <a:rPr lang="ru-RU" dirty="0" err="1" smtClean="0"/>
              <a:t>олимпиадый</a:t>
            </a:r>
            <a:r>
              <a:rPr lang="ru-RU" dirty="0" smtClean="0"/>
              <a:t> центр» (</a:t>
            </a:r>
            <a:r>
              <a:rPr lang="ru-RU" dirty="0" err="1" smtClean="0"/>
              <a:t>ул.Социалистическая</a:t>
            </a:r>
            <a:r>
              <a:rPr lang="ru-RU" dirty="0" smtClean="0"/>
              <a:t>, д 5)</a:t>
            </a:r>
          </a:p>
          <a:p>
            <a:r>
              <a:rPr lang="ru-RU" dirty="0" smtClean="0"/>
              <a:t>ООЦ «</a:t>
            </a:r>
            <a:r>
              <a:rPr lang="ru-RU" dirty="0" err="1" smtClean="0"/>
              <a:t>Дуслык</a:t>
            </a:r>
            <a:r>
              <a:rPr lang="ru-RU" dirty="0" smtClean="0"/>
              <a:t>» (</a:t>
            </a:r>
            <a:r>
              <a:rPr lang="ru-RU" dirty="0" err="1" smtClean="0"/>
              <a:t>ул.Прибольничная</a:t>
            </a:r>
            <a:r>
              <a:rPr lang="ru-RU" dirty="0" smtClean="0"/>
              <a:t>, д.15) </a:t>
            </a:r>
          </a:p>
        </p:txBody>
      </p:sp>
    </p:spTree>
    <p:extLst>
      <p:ext uri="{BB962C8B-B14F-4D97-AF65-F5344CB8AC3E}">
        <p14:creationId xmlns:p14="http://schemas.microsoft.com/office/powerpoint/2010/main" val="372878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36712"/>
          </a:xfrm>
        </p:spPr>
        <p:txBody>
          <a:bodyPr/>
          <a:lstStyle/>
          <a:p>
            <a:r>
              <a:rPr lang="ru-RU" dirty="0" smtClean="0"/>
              <a:t>Химия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827846"/>
              </p:ext>
            </p:extLst>
          </p:nvPr>
        </p:nvGraphicFramePr>
        <p:xfrm>
          <a:off x="251521" y="1412875"/>
          <a:ext cx="8640960" cy="2748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62413"/>
                <a:gridCol w="3330074"/>
                <a:gridCol w="2088233"/>
                <a:gridCol w="216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ученика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8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МБОУ</a:t>
                      </a:r>
                      <a:r>
                        <a:rPr lang="ru-RU" sz="1600" baseline="0" dirty="0" smtClean="0"/>
                        <a:t> «Билярская СОШ»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Ферапонтов О.С., </a:t>
                      </a:r>
                      <a:r>
                        <a:rPr lang="ru-RU" sz="1600" dirty="0" err="1" smtClean="0"/>
                        <a:t>Исхакова</a:t>
                      </a:r>
                      <a:r>
                        <a:rPr lang="ru-RU" sz="1600" dirty="0" smtClean="0"/>
                        <a:t> Л.А.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МБОУ Степношенталинская ООШ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Сиразутдинов Н.Т.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МБОУ Алексеевская СОШ№1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Сиразутдинова А.З.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МБОУ Алексеевская СОШ№1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Сиразутдинова А.З.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5013176"/>
            <a:ext cx="786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Руководитель команды </a:t>
            </a:r>
            <a:r>
              <a:rPr lang="ru-RU" dirty="0" smtClean="0"/>
              <a:t>– учитель химии МБОУ Алексеевской СОШ№1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</a:t>
            </a:r>
            <a:r>
              <a:rPr lang="ru-RU" u="sng" dirty="0" smtClean="0"/>
              <a:t>Сиразутдинова А.З.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149782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36712"/>
          </a:xfrm>
        </p:spPr>
        <p:txBody>
          <a:bodyPr/>
          <a:lstStyle/>
          <a:p>
            <a:r>
              <a:rPr lang="ru-RU" dirty="0" smtClean="0"/>
              <a:t>Физика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531186"/>
              </p:ext>
            </p:extLst>
          </p:nvPr>
        </p:nvGraphicFramePr>
        <p:xfrm>
          <a:off x="251521" y="1412875"/>
          <a:ext cx="8640960" cy="3535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0119"/>
                <a:gridCol w="3456384"/>
                <a:gridCol w="2160240"/>
                <a:gridCol w="19442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ученика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«Алексеевская СОШ№2»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Божеева</a:t>
                      </a:r>
                      <a:r>
                        <a:rPr lang="ru-RU" sz="1600" dirty="0" smtClean="0"/>
                        <a:t> Надежда Анатольевна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</a:t>
                      </a:r>
                      <a:r>
                        <a:rPr lang="ru-RU" sz="1600" baseline="0" dirty="0" smtClean="0"/>
                        <a:t> АСОШ№3 </a:t>
                      </a:r>
                      <a:r>
                        <a:rPr lang="ru-RU" sz="1600" baseline="0" dirty="0" err="1" smtClean="0"/>
                        <a:t>им.Г.С.Боровикова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Матвеев Николай Владимирович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Алексеевская СОШ№1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Хуснуллина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Люзия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Асхатовна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</a:t>
                      </a:r>
                      <a:r>
                        <a:rPr lang="ru-RU" sz="1600" baseline="0" dirty="0" smtClean="0"/>
                        <a:t> АСОШ№3 </a:t>
                      </a:r>
                      <a:r>
                        <a:rPr lang="ru-RU" sz="1600" baseline="0" dirty="0" err="1" smtClean="0"/>
                        <a:t>им.Г.С.Боровикова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Матвеев Николай Владимирович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МБОУ Алексеевская СОШ№1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Хуснуллина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Люзия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Асхатовна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8960" y="5157192"/>
            <a:ext cx="8731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Руководитель команды </a:t>
            </a:r>
            <a:r>
              <a:rPr lang="ru-RU" dirty="0" smtClean="0"/>
              <a:t>– учитель физики МБОУ АСОШ№3 </a:t>
            </a:r>
            <a:r>
              <a:rPr lang="ru-RU" dirty="0" err="1" smtClean="0"/>
              <a:t>им.Г.С.Боровикова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</a:t>
            </a:r>
            <a:r>
              <a:rPr lang="ru-RU" u="sng" dirty="0" smtClean="0"/>
              <a:t>Матвеев Н.В.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158542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944649"/>
              </p:ext>
            </p:extLst>
          </p:nvPr>
        </p:nvGraphicFramePr>
        <p:xfrm>
          <a:off x="251520" y="764704"/>
          <a:ext cx="8640960" cy="4907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0119"/>
                <a:gridCol w="3456384"/>
                <a:gridCol w="2160240"/>
                <a:gridCol w="19442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ученика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МБОУ Алексеевская СОШ№1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Скалова</a:t>
                      </a:r>
                      <a:r>
                        <a:rPr lang="ru-RU" dirty="0" smtClean="0"/>
                        <a:t> Ирина Николаевна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Куркульская СОШ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Косова</a:t>
                      </a:r>
                      <a:r>
                        <a:rPr lang="ru-RU" sz="1600" baseline="0" dirty="0" smtClean="0"/>
                        <a:t> Антонина Александровна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Алексеевская СОШ№1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Скалова</a:t>
                      </a:r>
                      <a:r>
                        <a:rPr lang="ru-RU" sz="1600" dirty="0" smtClean="0"/>
                        <a:t> Ирина Николаевна</a:t>
                      </a:r>
                      <a:endParaRPr lang="ru-RU" sz="1600" dirty="0"/>
                    </a:p>
                  </a:txBody>
                  <a:tcPr/>
                </a:tc>
              </a:tr>
              <a:tr h="4263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Чувашскомайнская</a:t>
                      </a:r>
                      <a:r>
                        <a:rPr lang="ru-RU" sz="1600" baseline="0" dirty="0" smtClean="0"/>
                        <a:t> ООШ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Горбунов</a:t>
                      </a:r>
                      <a:r>
                        <a:rPr lang="ru-RU" sz="1600" baseline="0" dirty="0" smtClean="0"/>
                        <a:t> Василий Валентинович</a:t>
                      </a:r>
                      <a:endParaRPr lang="ru-RU" sz="16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Алексеевская СОШ№1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Федорова Светлана Анатольевна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МБОУ Среднетиганская</a:t>
                      </a:r>
                      <a:r>
                        <a:rPr lang="ru-RU" sz="1600" baseline="0" dirty="0" smtClean="0"/>
                        <a:t> СОШ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Давлетшина</a:t>
                      </a:r>
                      <a:r>
                        <a:rPr lang="ru-RU" sz="1600" dirty="0" smtClean="0"/>
                        <a:t> Гульнара </a:t>
                      </a:r>
                      <a:r>
                        <a:rPr lang="ru-RU" sz="1600" dirty="0" err="1" smtClean="0"/>
                        <a:t>Хафизовна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5805264"/>
            <a:ext cx="8627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Руководитель команды </a:t>
            </a:r>
            <a:r>
              <a:rPr lang="ru-RU" dirty="0" smtClean="0"/>
              <a:t>– учитель </a:t>
            </a:r>
            <a:r>
              <a:rPr lang="ru-RU" dirty="0" err="1" smtClean="0"/>
              <a:t>математки</a:t>
            </a:r>
            <a:r>
              <a:rPr lang="ru-RU" dirty="0" smtClean="0"/>
              <a:t> МБОУ </a:t>
            </a:r>
            <a:r>
              <a:rPr lang="ru-RU" dirty="0" err="1" smtClean="0"/>
              <a:t>Чувашскомайнской</a:t>
            </a:r>
            <a:r>
              <a:rPr lang="ru-RU" dirty="0" smtClean="0"/>
              <a:t> ООШ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</a:t>
            </a:r>
            <a:r>
              <a:rPr lang="ru-RU" u="sng" dirty="0" smtClean="0"/>
              <a:t>Горбунов В.В.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410583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291"/>
            <a:ext cx="8229600" cy="836712"/>
          </a:xfrm>
        </p:spPr>
        <p:txBody>
          <a:bodyPr/>
          <a:lstStyle/>
          <a:p>
            <a:r>
              <a:rPr lang="ru-RU" dirty="0" smtClean="0"/>
              <a:t>Английский язык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420619"/>
              </p:ext>
            </p:extLst>
          </p:nvPr>
        </p:nvGraphicFramePr>
        <p:xfrm>
          <a:off x="251520" y="764704"/>
          <a:ext cx="8640960" cy="48463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80119"/>
                <a:gridCol w="3456384"/>
                <a:gridCol w="2160240"/>
                <a:gridCol w="19442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ученика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МБОУ «Алексеевская СОШ№2»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Макарова Нина Федоровна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Алексеевская СОШ№1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Боровкова</a:t>
                      </a:r>
                      <a:r>
                        <a:rPr lang="ru-RU" sz="1600" dirty="0" smtClean="0"/>
                        <a:t> Нина</a:t>
                      </a:r>
                      <a:r>
                        <a:rPr lang="ru-RU" sz="1600" baseline="0" dirty="0" smtClean="0"/>
                        <a:t> Геннадьевна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МБОУ «Алексеевская СОШ№2»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Глонина</a:t>
                      </a:r>
                      <a:r>
                        <a:rPr lang="ru-RU" sz="1600" dirty="0" smtClean="0"/>
                        <a:t> Александра Аркадьевна</a:t>
                      </a:r>
                    </a:p>
                  </a:txBody>
                  <a:tcPr/>
                </a:tc>
              </a:tr>
              <a:tr h="4263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Чувашскомайнская</a:t>
                      </a:r>
                      <a:r>
                        <a:rPr lang="ru-RU" sz="1600" baseline="0" dirty="0" smtClean="0"/>
                        <a:t> ООШ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Игнатьева </a:t>
                      </a:r>
                      <a:r>
                        <a:rPr lang="ru-RU" sz="1600" dirty="0" err="1" smtClean="0"/>
                        <a:t>Е.Елена</a:t>
                      </a:r>
                      <a:r>
                        <a:rPr lang="ru-RU" sz="1600" dirty="0" smtClean="0"/>
                        <a:t> Трофимовна</a:t>
                      </a:r>
                      <a:endParaRPr lang="ru-RU" sz="16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Родниковская</a:t>
                      </a:r>
                      <a:r>
                        <a:rPr lang="ru-RU" sz="1600" baseline="0" dirty="0" smtClean="0"/>
                        <a:t> СОШ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Москвичева Светлана Викторовна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МБОУ Алексеевская СОШ№1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Павлова Т.П.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659507"/>
            <a:ext cx="7771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Руководитель команды </a:t>
            </a:r>
            <a:r>
              <a:rPr lang="ru-RU" dirty="0" smtClean="0"/>
              <a:t>– учитель </a:t>
            </a:r>
            <a:r>
              <a:rPr lang="ru-RU" dirty="0" err="1" smtClean="0"/>
              <a:t>анг.яз</a:t>
            </a:r>
            <a:r>
              <a:rPr lang="ru-RU" dirty="0" smtClean="0"/>
              <a:t> МБОУ Алексеевской СОШ№1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</a:t>
            </a:r>
            <a:r>
              <a:rPr lang="ru-RU" u="sng" dirty="0" smtClean="0"/>
              <a:t>Павлова Т.П.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811596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sz="4000" b="1" dirty="0" smtClean="0"/>
              <a:t>Пакет документов: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о направлении команды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Регистрационную форму на участие в олимпиаде в электронной форме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«*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xls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»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и ОО,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удостоверяющя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личность каждого участника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Копия страницы Устава ОО каждого участника Олимпиады с полным наименованием ОО на русском и татарском языках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Страховой медицинский полис(оригинал)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о состоянии здоровья на каждого участника с указанием группы здоровья (не ранее чем за 3 дня,  *до 28 декабря )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Согласие родителей на обработку персональных данных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45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1" t="10159" r="31381" b="29312"/>
          <a:stretch/>
        </p:blipFill>
        <p:spPr bwMode="auto">
          <a:xfrm>
            <a:off x="1331640" y="188640"/>
            <a:ext cx="6444342" cy="622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404664"/>
            <a:ext cx="42034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  До 26 декабря прислать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регистрационную форму</a:t>
            </a:r>
          </a:p>
          <a:p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b="1" dirty="0" smtClean="0">
                <a:solidFill>
                  <a:srgbClr val="FF0000"/>
                </a:solidFill>
              </a:rPr>
              <a:t>а почту </a:t>
            </a:r>
            <a:r>
              <a:rPr lang="en-US" b="1" dirty="0" smtClean="0">
                <a:solidFill>
                  <a:srgbClr val="FF0000"/>
                </a:solidFill>
                <a:hlinkClick r:id="rId4"/>
              </a:rPr>
              <a:t>Aljona.Svistunova@tatar.ru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06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2327157"/>
            <a:ext cx="6851104" cy="45259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Оригинал документа, удостоверяющего личность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Принадлежности 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спец.форму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необходимые для выполнения заданий практического тура предметных олимпиад (для химии – медицинские халаты)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Участникам предметных олимпиад иметь при себе: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1657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83" y="-387424"/>
            <a:ext cx="9108504" cy="1224136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ОШ по предметам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9" t="6603" r="24286" b="4000"/>
          <a:stretch/>
        </p:blipFill>
        <p:spPr bwMode="auto">
          <a:xfrm>
            <a:off x="251520" y="1052736"/>
            <a:ext cx="4608512" cy="513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2060848"/>
            <a:ext cx="54006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 Химия»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ru-RU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olymp.apkpro.ru/mm/mpp/him.php  </a:t>
            </a:r>
            <a:endParaRPr lang="ru-RU" u="sng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"Физика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  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olymp.apkpro.ru/mm/mpp/fiz.php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"Математика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 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olymp.apkpro.ru/mm/mpp/mat.php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"Английский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язык" 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http://olymp.apkpro.ru/mm/mpp/gb.php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48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20688"/>
          </a:xfrm>
        </p:spPr>
        <p:txBody>
          <a:bodyPr/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Руководителя ОО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517632" cy="452596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26 декабря прислать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регистрационную форму участников на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почту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Aljona.Svistunova@tatar.ru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28 декабря включительно пройти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мед.осмотр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Сформировать пакет документов участников до 04.01.2018 г.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Организовать подготовку с учащимися по заданиям «Методического сайта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281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203</TotalTime>
  <Words>662</Words>
  <Application>Microsoft Office PowerPoint</Application>
  <PresentationFormat>Экран (4:3)</PresentationFormat>
  <Paragraphs>165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Заключительный этап республиканской олимпиады школьников по предметам математика, физика, химия, английский язык  «Путь к Олимпу» среди обучающихся 6-11 классов в 2017/2018 учебном году</vt:lpstr>
      <vt:lpstr>Приказ МОиН РТ №под-1909/17 от 28.11.2017 г.  </vt:lpstr>
      <vt:lpstr>График проведения и состав участников заключительного этапа республиканской олимпиады «Путь к Олимпу»</vt:lpstr>
      <vt:lpstr>Химия</vt:lpstr>
      <vt:lpstr>Физика</vt:lpstr>
      <vt:lpstr>Математика</vt:lpstr>
      <vt:lpstr>Английский язык</vt:lpstr>
      <vt:lpstr>Пакет документов:</vt:lpstr>
      <vt:lpstr>Презентация PowerPoint</vt:lpstr>
      <vt:lpstr>Участникам предметных олимпиад иметь при себе:</vt:lpstr>
      <vt:lpstr>Методические рекомендации Вс ОШ по предметам</vt:lpstr>
      <vt:lpstr>Руководителя ОО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Заключительный этап республиканской олимпиады школьников по предметам математика, физика, химия, английский язык  «Путь к Олимпу» среди обучающихся 6-11 классов в 2017/2018 учебном году</dc:title>
  <dc:creator>Chip</dc:creator>
  <cp:lastModifiedBy>Ramis Mohtarov</cp:lastModifiedBy>
  <cp:revision>18</cp:revision>
  <cp:lastPrinted>2017-12-15T06:27:52Z</cp:lastPrinted>
  <dcterms:created xsi:type="dcterms:W3CDTF">2017-12-14T12:22:12Z</dcterms:created>
  <dcterms:modified xsi:type="dcterms:W3CDTF">2017-12-16T07:41:34Z</dcterms:modified>
</cp:coreProperties>
</file>